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75" r:id="rId8"/>
    <p:sldId id="261" r:id="rId9"/>
    <p:sldId id="262" r:id="rId10"/>
    <p:sldId id="263" r:id="rId11"/>
    <p:sldId id="278" r:id="rId12"/>
    <p:sldId id="280" r:id="rId13"/>
    <p:sldId id="279" r:id="rId14"/>
    <p:sldId id="276" r:id="rId15"/>
    <p:sldId id="277" r:id="rId16"/>
    <p:sldId id="281" r:id="rId17"/>
    <p:sldId id="264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7DD29BB-6634-40F0-9768-1F9A835767DD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E07F59E-9F01-432D-AF5C-D4B666EB55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PROJECTILE MOTION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5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FACTORS AFFECTING PROJECTILE MOTION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three main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that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affect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 trajectory of an object or body in flight: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projection angle.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magnitude of projection velocity.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height of projection.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8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the maximum height of a projectile?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maximum height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the object is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highest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vertical position along its trajectory.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maximum height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depends on the initial velocity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launch angle θ, and the acceleration due to gravity. The unit of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maximum height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meters (m).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26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maximum height of projectile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94" y="3211513"/>
            <a:ext cx="32289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9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What's a trajectory?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curve that a body (such as a planet or comet in its orbit or a rocket) describes in space.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path, progression, or line of development resembling a physical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trajectory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 upward career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trajectory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Does Weight Affect projectile motion?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greater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an object, the greater the influence of gravity upon it. Gravity will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affect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as it will decrease the height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can obtain. The force of gravity acts on the object to stop its upward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 pull it back to earth, limiting the vertical component of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67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Does height affect projectile motion?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release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affects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 trajectory of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and, for a given speed of release and angle of release, the horizontal displacement increases as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release increases.</a:t>
            </a:r>
          </a:p>
        </p:txBody>
      </p:sp>
    </p:spTree>
    <p:extLst>
      <p:ext uri="{BB962C8B-B14F-4D97-AF65-F5344CB8AC3E}">
        <p14:creationId xmlns:p14="http://schemas.microsoft.com/office/powerpoint/2010/main" val="2355793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does an angle affect projectile in motion?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launch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angles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have higher maximum height.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maximum height is determined by the initial vertical velocity. Since steeper launch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angles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have a larger vertical velocity component, increasing the launch angle increases the maximum height.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44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is projectile motion used in real life?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Basketball shooting is a basic practice for players. The path of the ball from the players to the hoop is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.We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found that the value of optimal angle and minimum initial velocity decreases with increasing the height of the ball before the player shoots the ball.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86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the importance of projectile motion in our daily life?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our daily life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an object upon which the only force acting is gravity. widely used by people who extinguish fire. People who has to extinguish fire in a little longer distance from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stay show the tubes in an angle so that the water hits the fire, thus extinguishing it.</a:t>
            </a:r>
          </a:p>
        </p:txBody>
      </p:sp>
    </p:spTree>
    <p:extLst>
      <p:ext uri="{BB962C8B-B14F-4D97-AF65-F5344CB8AC3E}">
        <p14:creationId xmlns:p14="http://schemas.microsoft.com/office/powerpoint/2010/main" val="756027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are the uses of projectile?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Railguns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utilize electromagnetic fields to provide a constant acceleration along the entire length of the device, greatly increasing the muzzle velocity. Some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provide propulsion during flight by means of a rocket engine or jet engine. In military terminology, a rocket is unguided, while a missile is guided.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4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an object upon which the only force is gravity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Gravity acts to influence the vertical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thus causing a vertical acceleration.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horizontal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the result of the tendency of any object in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to remain in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at constant velocity.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20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 motion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an object thrown or projected into the air, subject to only the acceleration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gravity.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consider two-dimensional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projectile 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such as that of a football or other object for which air resistance is negligible.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1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projectile motion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0"/>
            <a:ext cx="3276600" cy="2743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2286000"/>
            <a:ext cx="34004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projectile motion with example?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 throw the ball straight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upward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you kick a ball and give it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at an angle to the horizontal or you just drop things and make them free fall; all these are examples of projectile motion.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projectile motion, gravity is the only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acting on the object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1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the formula for projectile motion?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An object launched into projectile motion will have an initial launch angle anywhere from 0 to 90 degrees. </a:t>
                </a:r>
              </a:p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range of an object, given the initial launch angle and initial 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velocity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 is found with: R=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  <m:sub/>
                      <m:sup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bSup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𝑠𝑖𝑛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𝜃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="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𝑠𝑖𝑛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𝜃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 r="-2370" b="-11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8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do you calculate time in projectile motion?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it takes for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to reach its maximum height.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(0 - V) / -32.2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/s^2 = T where V is the initial vertical velocity.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0 represents the vertical velocity of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at its peak and -32.2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/s^2 represents the acceleration due to gravity.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2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are the 2 types of projectile motion?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 Projectile Motion, there are two simultaneous independent rectilinear motions: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Along the x-axis: uniform velocity, responsible for the horizontal (forward)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the particle.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Along y-axis: uniform acceleration, responsible for the vertical (downwards)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the particle.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8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are the 2 components of projectile motion?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the two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projectile's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horizontal and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vertical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Perpendicular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are independent of each other.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15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54</TotalTime>
  <Words>193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Pushpin</vt:lpstr>
      <vt:lpstr>     PROJECTILE MOTION</vt:lpstr>
      <vt:lpstr>Projectile</vt:lpstr>
      <vt:lpstr>Projectile motion</vt:lpstr>
      <vt:lpstr>Representation of projectile motion</vt:lpstr>
      <vt:lpstr> What is projectile motion with example? </vt:lpstr>
      <vt:lpstr> What is the formula for projectile motion? </vt:lpstr>
      <vt:lpstr>How do you calculate time in projectile motion?</vt:lpstr>
      <vt:lpstr> What are the 2 types of projectile motion? </vt:lpstr>
      <vt:lpstr> What are the 2 components of projectile motion? </vt:lpstr>
      <vt:lpstr> FACTORS AFFECTING PROJECTILE MOTION</vt:lpstr>
      <vt:lpstr>What is the maximum height of a projectile?</vt:lpstr>
      <vt:lpstr>Representation of maximum height of projectile</vt:lpstr>
      <vt:lpstr>What's a trajectory?</vt:lpstr>
      <vt:lpstr>Does Weight Affect projectile motion?</vt:lpstr>
      <vt:lpstr>Does height affect projectile motion? </vt:lpstr>
      <vt:lpstr>How does an angle affect projectile in motion?</vt:lpstr>
      <vt:lpstr> How is projectile motion used in real life? </vt:lpstr>
      <vt:lpstr> What is the importance of projectile motion in our daily life? </vt:lpstr>
      <vt:lpstr> What are the uses of projectile?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</dc:title>
  <dc:creator>Usman Butt</dc:creator>
  <cp:lastModifiedBy>Usman Butt</cp:lastModifiedBy>
  <cp:revision>7</cp:revision>
  <dcterms:created xsi:type="dcterms:W3CDTF">2020-08-13T23:27:26Z</dcterms:created>
  <dcterms:modified xsi:type="dcterms:W3CDTF">2020-08-14T17:59:30Z</dcterms:modified>
</cp:coreProperties>
</file>